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0"/>
  </p:notesMasterIdLst>
  <p:handoutMasterIdLst>
    <p:handoutMasterId r:id="rId9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65" r:id="rId71"/>
    <p:sldId id="366" r:id="rId72"/>
    <p:sldId id="367" r:id="rId73"/>
    <p:sldId id="368" r:id="rId74"/>
    <p:sldId id="353" r:id="rId75"/>
    <p:sldId id="316" r:id="rId76"/>
    <p:sldId id="364" r:id="rId77"/>
    <p:sldId id="350" r:id="rId78"/>
    <p:sldId id="306" r:id="rId79"/>
    <p:sldId id="358" r:id="rId80"/>
    <p:sldId id="314" r:id="rId81"/>
    <p:sldId id="329" r:id="rId82"/>
    <p:sldId id="305" r:id="rId83"/>
    <p:sldId id="275" r:id="rId84"/>
    <p:sldId id="289" r:id="rId85"/>
    <p:sldId id="290" r:id="rId86"/>
    <p:sldId id="291" r:id="rId87"/>
    <p:sldId id="285" r:id="rId88"/>
    <p:sldId id="263" r:id="rId89"/>
  </p:sldIdLst>
  <p:sldSz cx="12192000" cy="6858000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entury Gothic" panose="020B0502020202020204" pitchFamily="34" charset="0"/>
      <p:regular r:id="rId96"/>
      <p:bold r:id="rId97"/>
      <p:italic r:id="rId98"/>
      <p:boldItalic r:id="rId99"/>
    </p:embeddedFont>
    <p:embeddedFont>
      <p:font typeface="Galano Grotesque Light" pitchFamily="2" charset="77"/>
      <p:regular r:id="rId100"/>
    </p:embeddedFont>
    <p:embeddedFont>
      <p:font typeface="Galano Grotesque Medium" pitchFamily="2" charset="77"/>
      <p:regular r:id="rId101"/>
    </p:embeddedFont>
    <p:embeddedFont>
      <p:font typeface="Montserrat Light" pitchFamily="2" charset="77"/>
      <p:regular r:id="rId102"/>
      <p:italic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68"/>
            <p14:sldId id="353"/>
            <p14:sldId id="316"/>
            <p14:sldId id="364"/>
            <p14:sldId id="350"/>
            <p14:sldId id="306"/>
            <p14:sldId id="358"/>
            <p14:sldId id="314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1833" autoAdjust="0"/>
  </p:normalViewPr>
  <p:slideViewPr>
    <p:cSldViewPr snapToGrid="0">
      <p:cViewPr varScale="1">
        <p:scale>
          <a:sx n="87" d="100"/>
          <a:sy n="87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1.fntdata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1126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 err="1">
                <a:solidFill>
                  <a:schemeClr val="bg2"/>
                </a:solidFill>
              </a:rPr>
              <a:t>Jan_Kowalski</a:t>
            </a:r>
            <a:r>
              <a:rPr lang="en-US" sz="2000" dirty="0">
                <a:solidFill>
                  <a:schemeClr val="bg2"/>
                </a:solidFill>
              </a:rPr>
              <a:t>-list-do-</a:t>
            </a:r>
            <a:r>
              <a:rPr lang="en-US" sz="2000" dirty="0" err="1">
                <a:solidFill>
                  <a:schemeClr val="bg2"/>
                </a:solidFill>
              </a:rPr>
              <a:t>sw</a:t>
            </a:r>
            <a:r>
              <a:rPr lang="en-US" sz="2000" dirty="0">
                <a:solidFill>
                  <a:schemeClr val="bg2"/>
                </a:solidFill>
              </a:rPr>
              <a:t>-</a:t>
            </a:r>
            <a:r>
              <a:rPr lang="en-US" sz="2000" dirty="0" err="1">
                <a:solidFill>
                  <a:schemeClr val="bg2"/>
                </a:solidFill>
              </a:rPr>
              <a:t>Mikolaja.txt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Jan_Kowalski-tajna-lista-przewinien.txt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Jan_Kowalski-tajna-lista-przewinien.txt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Ktokolwiek</a:t>
            </a:r>
            <a:r>
              <a:rPr lang="en-US" sz="2000" dirty="0">
                <a:solidFill>
                  <a:schemeClr val="bg2"/>
                </a:solidFill>
              </a:rPr>
              <a:t> da “</a:t>
            </a:r>
            <a:r>
              <a:rPr lang="en-US" sz="2000" dirty="0" err="1">
                <a:solidFill>
                  <a:schemeClr val="bg2"/>
                </a:solidFill>
              </a:rPr>
              <a:t>łapkę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górę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Dostaniesz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od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99027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</a:t>
            </a:r>
            <a:r>
              <a:rPr lang="pl-PL" sz="2000" b="1" dirty="0" err="1">
                <a:solidFill>
                  <a:schemeClr val="lt1"/>
                </a:solidFill>
              </a:rPr>
              <a:t>am</a:t>
            </a:r>
            <a:r>
              <a:rPr lang="pl-PL" sz="2000" b="1" dirty="0">
                <a:solidFill>
                  <a:schemeClr val="lt1"/>
                </a:solidFill>
              </a:rPr>
              <a:t> ’Byłem grzeczny!’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44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14370</TotalTime>
  <Words>6055</Words>
  <Application>Microsoft Macintosh PowerPoint</Application>
  <PresentationFormat>Widescreen</PresentationFormat>
  <Paragraphs>818</Paragraphs>
  <Slides>85</Slides>
  <Notes>74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Calibri</vt:lpstr>
      <vt:lpstr>Galano Grotesque Medium</vt:lpstr>
      <vt:lpstr>Arial</vt:lpstr>
      <vt:lpstr>Wingdings</vt:lpstr>
      <vt:lpstr>Montserrat Light</vt:lpstr>
      <vt:lpstr>Century Gothic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Cofanie niedodanych zmian polecenie: git checkout</vt:lpstr>
      <vt:lpstr>Cofanie dodania polecenie: git unadd</vt:lpstr>
      <vt:lpstr>Cofanie dodania polecenie: git reset</vt:lpstr>
      <vt:lpstr>Zadanie 2</vt:lpstr>
      <vt:lpstr>Stashowanie plików polecenie: git stash</vt:lpstr>
      <vt:lpstr>Stashowanie plików polecenie: git stash</vt:lpstr>
      <vt:lpstr>Stashowanie plików - dokumentacja polecenie: git stash</vt:lpstr>
      <vt:lpstr>Zadanie 3</vt:lpstr>
      <vt:lpstr>Zadanie 2</vt:lpstr>
      <vt:lpstr>Zadanie 3</vt:lpstr>
      <vt:lpstr>Wskazywanie snapshota 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277</cp:revision>
  <dcterms:created xsi:type="dcterms:W3CDTF">2019-11-06T13:29:35Z</dcterms:created>
  <dcterms:modified xsi:type="dcterms:W3CDTF">2019-12-04T20:16:48Z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